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62" r:id="rId6"/>
    <p:sldId id="259" r:id="rId7"/>
    <p:sldId id="261" r:id="rId8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7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399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A75B9-0AAD-9E43-B862-68700D0F83AC}" type="datetimeFigureOut">
              <a:rPr lang="fr-FR"/>
              <a:pPr>
                <a:defRPr/>
              </a:pPr>
              <a:t>29/06/16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4BDD7-C061-084D-8D5E-70683967547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05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0A13-FF45-0C4D-A8FB-42C6692F0B46}" type="datetimeFigureOut">
              <a:rPr lang="fr-FR"/>
              <a:pPr>
                <a:defRPr/>
              </a:pPr>
              <a:t>29/06/16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1049B-D7D6-454C-A463-F084DF58AEA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514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25245-B4ED-7C41-A5BD-91F7D33B0422}" type="datetimeFigureOut">
              <a:rPr lang="fr-FR"/>
              <a:pPr>
                <a:defRPr/>
              </a:pPr>
              <a:t>29/06/16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38AF6-B672-AF49-A0F4-CB0A990EDC4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45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E4C5A-941B-A848-92DB-3C75AD482C1B}" type="datetimeFigureOut">
              <a:rPr lang="fr-FR"/>
              <a:pPr>
                <a:defRPr/>
              </a:pPr>
              <a:t>29/06/16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9C706-3F5C-894E-B5CA-54D20E5200D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783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29EE6-CA20-064E-9E7A-AD18ECA949E8}" type="datetimeFigureOut">
              <a:rPr lang="fr-FR"/>
              <a:pPr>
                <a:defRPr/>
              </a:pPr>
              <a:t>29/06/16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3BDA9-0952-6146-9381-2EC25834962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44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A2B8A-DBD7-4944-A895-598BA665D847}" type="datetimeFigureOut">
              <a:rPr lang="fr-FR"/>
              <a:pPr>
                <a:defRPr/>
              </a:pPr>
              <a:t>29/06/16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92256-2F4A-304F-B8A2-F579CD59B57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59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FE963-7E52-ED48-AA05-AFB5EAFDDC47}" type="datetimeFigureOut">
              <a:rPr lang="fr-FR"/>
              <a:pPr>
                <a:defRPr/>
              </a:pPr>
              <a:t>29/06/16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25C26-0728-2D41-A6E0-61DAF74D274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46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5EC79-8F93-884E-B896-E9CACF55CA19}" type="datetimeFigureOut">
              <a:rPr lang="fr-FR"/>
              <a:pPr>
                <a:defRPr/>
              </a:pPr>
              <a:t>29/06/16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C5D58-74E0-F747-8547-C8ADBC3C960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726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4A0AA-0CD3-4D44-B0A1-AC23766ABE52}" type="datetimeFigureOut">
              <a:rPr lang="fr-FR"/>
              <a:pPr>
                <a:defRPr/>
              </a:pPr>
              <a:t>29/06/16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155C5-3E5C-5C42-BA29-01299C42220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350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30ED8-730D-1B41-8398-3D789DF0AB17}" type="datetimeFigureOut">
              <a:rPr lang="fr-FR"/>
              <a:pPr>
                <a:defRPr/>
              </a:pPr>
              <a:t>29/06/16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D0ABE-8971-C947-8009-8BEAF414E3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69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deau16-ppt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37" y="5839562"/>
            <a:ext cx="9250430" cy="1040673"/>
          </a:xfrm>
          <a:prstGeom prst="rect">
            <a:avLst/>
          </a:prstGeom>
        </p:spPr>
      </p:pic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présentation forum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3904" y="65151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2D221F-E99E-114A-82B3-C0D966266A0E}" type="datetimeFigureOut">
              <a:rPr lang="fr-FR" smtClean="0"/>
              <a:pPr>
                <a:defRPr/>
              </a:pPr>
              <a:t>29/06/16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5018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02952" y="65018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D630BD0-614A-B240-B0EB-DD78C28EA63D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Regards croisés sur la coopération Franco-coréenne</a:t>
            </a:r>
            <a:endParaRPr lang="fr-FR" dirty="0">
              <a:latin typeface="Arial" charset="0"/>
              <a:cs typeface="Arial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fr-FR" dirty="0" smtClean="0">
                <a:ea typeface="+mn-ea"/>
                <a:cs typeface="+mn-cs"/>
              </a:rPr>
              <a:t>5 juillet 2016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fr-FR" dirty="0" smtClean="0">
                <a:ea typeface="+mn-ea"/>
                <a:cs typeface="+mn-cs"/>
              </a:rPr>
              <a:t>Palais des Congrès de Paris</a:t>
            </a:r>
          </a:p>
        </p:txBody>
      </p:sp>
      <p:pic>
        <p:nvPicPr>
          <p:cNvPr id="4" name="Image 3" descr="Systeme:Users:cuf20:Desktop:cuf.pd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79" y="744130"/>
            <a:ext cx="1117600" cy="1117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6" name="그림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997" y="744130"/>
            <a:ext cx="1570588" cy="111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6876"/>
          </a:xfrm>
        </p:spPr>
        <p:txBody>
          <a:bodyPr/>
          <a:lstStyle/>
          <a:p>
            <a:r>
              <a:rPr lang="fr-FR" sz="3400" b="1" dirty="0" smtClean="0"/>
              <a:t>Allocutions d’ouverture</a:t>
            </a:r>
            <a:endParaRPr lang="fr-FR" sz="3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69464"/>
            <a:ext cx="8229600" cy="3424541"/>
          </a:xfrm>
        </p:spPr>
        <p:txBody>
          <a:bodyPr/>
          <a:lstStyle/>
          <a:p>
            <a:r>
              <a:rPr lang="fr-FR" sz="2800" i="1" dirty="0"/>
              <a:t>Président français de la séance</a:t>
            </a:r>
            <a:endParaRPr lang="fr-FR" sz="2800" dirty="0"/>
          </a:p>
          <a:p>
            <a:pPr marL="0" indent="0">
              <a:buNone/>
            </a:pPr>
            <a:r>
              <a:rPr lang="fr-FR" i="1" dirty="0" smtClean="0"/>
              <a:t>Roland </a:t>
            </a:r>
            <a:r>
              <a:rPr lang="fr-FR" i="1" dirty="0"/>
              <a:t>RIES, Maire de </a:t>
            </a:r>
            <a:r>
              <a:rPr lang="fr-FR" i="1" dirty="0" smtClean="0"/>
              <a:t>Strasbourg, </a:t>
            </a:r>
            <a:r>
              <a:rPr lang="fr-FR" i="1" dirty="0"/>
              <a:t>Président de Cités Unies </a:t>
            </a:r>
            <a:r>
              <a:rPr lang="fr-FR" i="1" dirty="0" smtClean="0"/>
              <a:t>France </a:t>
            </a:r>
          </a:p>
          <a:p>
            <a:pPr marL="0" indent="0">
              <a:buNone/>
            </a:pPr>
            <a:endParaRPr lang="fr-FR" i="1" dirty="0" smtClean="0"/>
          </a:p>
          <a:p>
            <a:r>
              <a:rPr lang="fr-FR" sz="2800" i="1" dirty="0" smtClean="0"/>
              <a:t>Président coréen </a:t>
            </a:r>
            <a:r>
              <a:rPr lang="fr-FR" sz="2800" i="1" dirty="0"/>
              <a:t>de la </a:t>
            </a:r>
            <a:r>
              <a:rPr lang="fr-FR" sz="2800" i="1" dirty="0" smtClean="0"/>
              <a:t>séance </a:t>
            </a:r>
            <a:endParaRPr lang="fr-FR" sz="2800" dirty="0"/>
          </a:p>
          <a:p>
            <a:pPr marL="0" indent="0">
              <a:buNone/>
            </a:pPr>
            <a:r>
              <a:rPr lang="fr-FR" i="1" dirty="0" smtClean="0"/>
              <a:t>Kyu Ok </a:t>
            </a:r>
            <a:r>
              <a:rPr lang="fr-FR" i="1" dirty="0" smtClean="0"/>
              <a:t>KIM, </a:t>
            </a:r>
            <a:r>
              <a:rPr lang="fr-FR" i="1" dirty="0" err="1" smtClean="0"/>
              <a:t>Vice-Maire</a:t>
            </a:r>
            <a:r>
              <a:rPr lang="fr-FR" i="1" dirty="0" smtClean="0"/>
              <a:t> de Busan</a:t>
            </a:r>
            <a:endParaRPr lang="fr-FR" dirty="0"/>
          </a:p>
          <a:p>
            <a:pPr lvl="0"/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83" y="986269"/>
            <a:ext cx="1074412" cy="746547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90" y="986270"/>
            <a:ext cx="961092" cy="68319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1752854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400" b="1" dirty="0"/>
              <a:t>Allocutions d’ouverture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84757"/>
            <a:ext cx="8229600" cy="1439080"/>
          </a:xfrm>
        </p:spPr>
        <p:txBody>
          <a:bodyPr/>
          <a:lstStyle/>
          <a:p>
            <a:pPr marL="0" lvl="0" indent="0">
              <a:buNone/>
            </a:pPr>
            <a:r>
              <a:rPr lang="fr-FR" i="1" dirty="0"/>
              <a:t>M. </a:t>
            </a:r>
            <a:r>
              <a:rPr lang="fr-FR" i="1" dirty="0" err="1"/>
              <a:t>Chul</a:t>
            </a:r>
            <a:r>
              <a:rPr lang="fr-FR" i="1" dirty="0"/>
              <a:t> Min MO, Ambassadeur de la République de Corée en France </a:t>
            </a:r>
            <a:endParaRPr lang="fr-FR" dirty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517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dirty="0"/>
              <a:t>Connaissances administratives et organisationnelles </a:t>
            </a:r>
            <a:r>
              <a:rPr lang="fr-FR" sz="3200" b="1" dirty="0" smtClean="0"/>
              <a:t>pour </a:t>
            </a:r>
            <a:r>
              <a:rPr lang="fr-FR" sz="3200" b="1" dirty="0"/>
              <a:t>travailler en coopération internationale avec la Corée</a:t>
            </a: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78478"/>
          </a:xfrm>
        </p:spPr>
        <p:txBody>
          <a:bodyPr/>
          <a:lstStyle/>
          <a:p>
            <a:r>
              <a:rPr lang="fr-FR" sz="2800" i="1" dirty="0" err="1" smtClean="0"/>
              <a:t>Honghwan</a:t>
            </a:r>
            <a:r>
              <a:rPr lang="fr-FR" sz="2800" i="1" dirty="0" smtClean="0"/>
              <a:t> </a:t>
            </a:r>
            <a:r>
              <a:rPr lang="fr-FR" sz="2800" i="1" dirty="0"/>
              <a:t>KIM, Directeur du Centre de recherche politique décentralisée – GAOK (Policy and </a:t>
            </a:r>
            <a:r>
              <a:rPr lang="fr-FR" sz="2800" i="1" dirty="0" err="1"/>
              <a:t>Rechearch</a:t>
            </a:r>
            <a:r>
              <a:rPr lang="fr-FR" sz="2800" i="1" dirty="0"/>
              <a:t> Center) </a:t>
            </a:r>
            <a:endParaRPr lang="fr-FR" sz="2800" i="1" dirty="0" smtClean="0"/>
          </a:p>
          <a:p>
            <a:pPr marL="0" indent="0">
              <a:buNone/>
            </a:pPr>
            <a:endParaRPr lang="fr-FR" sz="2800" dirty="0"/>
          </a:p>
          <a:p>
            <a:r>
              <a:rPr lang="fr-FR" sz="2800" dirty="0" smtClean="0"/>
              <a:t>Réactions </a:t>
            </a:r>
            <a:r>
              <a:rPr lang="fr-FR" sz="2800" dirty="0"/>
              <a:t>de Monsieur </a:t>
            </a:r>
            <a:r>
              <a:rPr lang="fr-FR" sz="2800" i="1" dirty="0"/>
              <a:t>Alain </a:t>
            </a:r>
            <a:r>
              <a:rPr lang="fr-FR" sz="2800" i="1" dirty="0" smtClean="0"/>
              <a:t>GOURNAC, </a:t>
            </a:r>
            <a:r>
              <a:rPr lang="fr-FR" sz="2800" i="1" dirty="0"/>
              <a:t>Sénateur des Yvelines, Président du groupe France-Corée du sud du Sénat</a:t>
            </a:r>
            <a:r>
              <a:rPr lang="fr-FR" sz="2800" dirty="0"/>
              <a:t> ( à confirmer)</a:t>
            </a:r>
            <a:r>
              <a:rPr lang="fr-FR" sz="2800" dirty="0" smtClean="0"/>
              <a:t>.</a:t>
            </a:r>
          </a:p>
          <a:p>
            <a:endParaRPr lang="fr-FR" sz="1000" dirty="0" smtClean="0"/>
          </a:p>
          <a:p>
            <a:pPr marL="0" indent="0" algn="ctr">
              <a:buNone/>
            </a:pPr>
            <a:r>
              <a:rPr lang="fr-FR" b="1" dirty="0"/>
              <a:t>Temps d’échanges avec la salle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3866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2252"/>
            <a:ext cx="8229600" cy="481614"/>
          </a:xfrm>
        </p:spPr>
        <p:txBody>
          <a:bodyPr/>
          <a:lstStyle/>
          <a:p>
            <a:r>
              <a:rPr lang="fr-FR" b="1" dirty="0"/>
              <a:t/>
            </a:r>
            <a:br>
              <a:rPr lang="fr-FR" b="1" dirty="0"/>
            </a:br>
            <a:r>
              <a:rPr lang="fr-FR" sz="3000" b="1" dirty="0" smtClean="0"/>
              <a:t>Témoignages </a:t>
            </a:r>
            <a:r>
              <a:rPr lang="fr-FR" sz="3000" b="1" dirty="0"/>
              <a:t>de coopérations </a:t>
            </a:r>
            <a:r>
              <a:rPr lang="fr-FR" sz="3000" b="1" dirty="0" smtClean="0"/>
              <a:t/>
            </a:r>
            <a:br>
              <a:rPr lang="fr-FR" sz="3000" b="1" dirty="0" smtClean="0"/>
            </a:br>
            <a:r>
              <a:rPr lang="fr-FR" sz="3000" b="1" dirty="0" smtClean="0"/>
              <a:t>présentes …</a:t>
            </a:r>
            <a:endParaRPr lang="fr-FR" sz="3000" dirty="0"/>
          </a:p>
        </p:txBody>
      </p:sp>
      <p:pic>
        <p:nvPicPr>
          <p:cNvPr id="4" name="Espace réservé du contenu 3" descr="IMG_436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8" b="6698"/>
          <a:stretch>
            <a:fillRect/>
          </a:stretch>
        </p:blipFill>
        <p:spPr>
          <a:xfrm>
            <a:off x="457200" y="1255666"/>
            <a:ext cx="3385868" cy="1954842"/>
          </a:xfrm>
        </p:spPr>
      </p:pic>
      <p:sp>
        <p:nvSpPr>
          <p:cNvPr id="5" name="ZoneTexte 4"/>
          <p:cNvSpPr txBox="1"/>
          <p:nvPr/>
        </p:nvSpPr>
        <p:spPr>
          <a:xfrm>
            <a:off x="119518" y="3196240"/>
            <a:ext cx="3723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Le Maire </a:t>
            </a:r>
            <a:r>
              <a:rPr lang="fr-FR" sz="1200" dirty="0"/>
              <a:t>de </a:t>
            </a:r>
            <a:r>
              <a:rPr lang="fr-FR" sz="1200" dirty="0" smtClean="0"/>
              <a:t>Nice, </a:t>
            </a:r>
            <a:r>
              <a:rPr lang="fr-FR" sz="1200" dirty="0"/>
              <a:t>Philippe </a:t>
            </a:r>
            <a:r>
              <a:rPr lang="fr-FR" sz="1200" dirty="0" smtClean="0"/>
              <a:t>PRADAL et son </a:t>
            </a:r>
            <a:r>
              <a:rPr lang="fr-FR" sz="1200" dirty="0"/>
              <a:t>homologue de </a:t>
            </a:r>
            <a:r>
              <a:rPr lang="fr-FR" sz="1200" dirty="0" err="1" smtClean="0"/>
              <a:t>Daejeon</a:t>
            </a:r>
            <a:r>
              <a:rPr lang="fr-FR" sz="1200" dirty="0" smtClean="0"/>
              <a:t>, </a:t>
            </a:r>
            <a:r>
              <a:rPr lang="fr-FR" sz="1200" dirty="0"/>
              <a:t>lors d’une visite technique du tramway </a:t>
            </a:r>
            <a:r>
              <a:rPr lang="fr-FR" sz="1200" dirty="0" smtClean="0"/>
              <a:t>niçois</a:t>
            </a:r>
            <a:r>
              <a:rPr lang="fr-FR" sz="12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072523" y="1745868"/>
            <a:ext cx="39048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rgbClr val="3366FF"/>
                </a:solidFill>
              </a:rPr>
              <a:t>Une très </a:t>
            </a:r>
            <a:r>
              <a:rPr lang="fr-FR" dirty="0">
                <a:solidFill>
                  <a:srgbClr val="3366FF"/>
                </a:solidFill>
              </a:rPr>
              <a:t>belle association franco-coréenne visant à mettre la « Smart city au service des citoyens </a:t>
            </a:r>
            <a:r>
              <a:rPr lang="fr-FR" dirty="0" smtClean="0">
                <a:solidFill>
                  <a:srgbClr val="3366FF"/>
                </a:solidFill>
              </a:rPr>
              <a:t>» </a:t>
            </a:r>
            <a:endParaRPr lang="fr-FR" dirty="0">
              <a:solidFill>
                <a:srgbClr val="3366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8712" y="4171544"/>
            <a:ext cx="6918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/>
              <a:t>Morgane Millon, Directrice des relations internationales, Ville d’Issy-les-Moulineaux </a:t>
            </a:r>
          </a:p>
        </p:txBody>
      </p:sp>
    </p:spTree>
    <p:extLst>
      <p:ext uri="{BB962C8B-B14F-4D97-AF65-F5344CB8AC3E}">
        <p14:creationId xmlns:p14="http://schemas.microsoft.com/office/powerpoint/2010/main" val="398164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 smtClean="0"/>
              <a:t>Témoignages de coopérations …. </a:t>
            </a:r>
            <a:r>
              <a:rPr lang="fr-FR" sz="2800" b="1" dirty="0"/>
              <a:t>d</a:t>
            </a:r>
            <a:r>
              <a:rPr lang="fr-FR" sz="2800" b="1" dirty="0" smtClean="0"/>
              <a:t>’avenir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55666"/>
            <a:ext cx="8229600" cy="4508978"/>
          </a:xfrm>
        </p:spPr>
        <p:txBody>
          <a:bodyPr/>
          <a:lstStyle/>
          <a:p>
            <a:pPr lvl="0" latinLnBrk="1"/>
            <a:r>
              <a:rPr lang="fr-FR" sz="2000" i="1" dirty="0" err="1" smtClean="0"/>
              <a:t>Eun</a:t>
            </a:r>
            <a:r>
              <a:rPr lang="fr-FR" sz="2000" i="1" dirty="0" smtClean="0"/>
              <a:t> </a:t>
            </a:r>
            <a:r>
              <a:rPr lang="fr-FR" sz="2000" i="1" dirty="0" err="1"/>
              <a:t>Hee</a:t>
            </a:r>
            <a:r>
              <a:rPr lang="fr-FR" sz="2000" i="1" dirty="0"/>
              <a:t> CHO, Maire du District </a:t>
            </a:r>
            <a:r>
              <a:rPr lang="fr-FR" sz="2000" i="1" dirty="0" err="1"/>
              <a:t>Seocho</a:t>
            </a:r>
            <a:r>
              <a:rPr lang="fr-FR" sz="2000" i="1" dirty="0"/>
              <a:t> (Séoul) </a:t>
            </a:r>
            <a:endParaRPr lang="fr-FR" sz="2000" i="1" dirty="0" smtClean="0"/>
          </a:p>
          <a:p>
            <a:pPr lvl="0" latinLnBrk="1"/>
            <a:endParaRPr lang="fr-FR" sz="2000" i="1" dirty="0"/>
          </a:p>
          <a:p>
            <a:pPr lvl="0" latinLnBrk="1"/>
            <a:endParaRPr lang="fr-FR" sz="2000" i="1" dirty="0" smtClean="0"/>
          </a:p>
          <a:p>
            <a:pPr lvl="0" latinLnBrk="1"/>
            <a:r>
              <a:rPr lang="fr-FR" sz="2000" i="1" dirty="0" smtClean="0"/>
              <a:t>photo</a:t>
            </a:r>
            <a:endParaRPr lang="fr-FR" sz="2000" i="1" dirty="0"/>
          </a:p>
          <a:p>
            <a:pPr lvl="0" latinLnBrk="1"/>
            <a:endParaRPr lang="fr-FR" sz="2000" i="1" dirty="0" smtClean="0"/>
          </a:p>
          <a:p>
            <a:pPr lvl="0" latinLnBrk="1"/>
            <a:endParaRPr lang="fr-FR" sz="2000" i="1" dirty="0" smtClean="0"/>
          </a:p>
          <a:p>
            <a:pPr lvl="0" latinLnBrk="1"/>
            <a:r>
              <a:rPr lang="fr-FR" sz="2000" dirty="0" err="1" smtClean="0"/>
              <a:t>Hyun</a:t>
            </a:r>
            <a:r>
              <a:rPr lang="fr-FR" sz="2000" dirty="0" smtClean="0"/>
              <a:t> </a:t>
            </a:r>
            <a:r>
              <a:rPr lang="fr-FR" sz="2000" dirty="0"/>
              <a:t>RYUL, Adjoint au Maire de </a:t>
            </a:r>
            <a:r>
              <a:rPr lang="fr-FR" sz="2000" dirty="0" err="1" smtClean="0"/>
              <a:t>Jinju</a:t>
            </a:r>
            <a:endParaRPr lang="fr-FR" sz="2000" dirty="0" smtClean="0"/>
          </a:p>
          <a:p>
            <a:pPr lvl="0" latinLnBrk="1"/>
            <a:endParaRPr lang="fr-FR" sz="2000" dirty="0"/>
          </a:p>
          <a:p>
            <a:pPr lvl="0" latinLnBrk="1"/>
            <a:endParaRPr lang="fr-FR" sz="2000" smtClean="0"/>
          </a:p>
          <a:p>
            <a:pPr lvl="0" latinLnBrk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873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6758"/>
          </a:xfrm>
        </p:spPr>
        <p:txBody>
          <a:bodyPr/>
          <a:lstStyle/>
          <a:p>
            <a:r>
              <a:rPr lang="fr-FR" sz="3200" b="1" i="1" dirty="0"/>
              <a:t>Présentation-</a:t>
            </a:r>
            <a:r>
              <a:rPr lang="fr-FR" sz="3200" b="1" i="1" dirty="0" smtClean="0"/>
              <a:t>inauguration</a:t>
            </a:r>
            <a:br>
              <a:rPr lang="fr-FR" sz="3200" b="1" i="1" dirty="0" smtClean="0"/>
            </a:br>
            <a:r>
              <a:rPr lang="fr-FR" sz="3200" b="1" i="1" dirty="0" smtClean="0"/>
              <a:t> </a:t>
            </a:r>
            <a:r>
              <a:rPr lang="fr-FR" sz="3200" b="1" i="1" dirty="0"/>
              <a:t>du Groupe-pays </a:t>
            </a:r>
            <a:r>
              <a:rPr lang="fr-FR" sz="3200" b="1" i="1" dirty="0" smtClean="0"/>
              <a:t>de </a:t>
            </a:r>
            <a:r>
              <a:rPr lang="fr-FR" sz="3200" b="1" i="1" dirty="0"/>
              <a:t>Cités Unies France</a:t>
            </a: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pic>
        <p:nvPicPr>
          <p:cNvPr id="4" name="Espace réservé du contenu 3" descr="Fiche_Coree2016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2" r="52"/>
          <a:stretch/>
        </p:blipFill>
        <p:spPr>
          <a:xfrm>
            <a:off x="-70819" y="1241396"/>
            <a:ext cx="4638003" cy="4628756"/>
          </a:xfrm>
        </p:spPr>
      </p:pic>
      <p:pic>
        <p:nvPicPr>
          <p:cNvPr id="5" name="Image 4" descr="Capture d’écran 2016-06-29 à 11.00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84" y="1241396"/>
            <a:ext cx="4634157" cy="462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99435"/>
      </p:ext>
    </p:extLst>
  </p:cSld>
  <p:clrMapOvr>
    <a:masterClrMapping/>
  </p:clrMapOvr>
</p:sld>
</file>

<file path=ppt/theme/theme1.xml><?xml version="1.0" encoding="utf-8"?>
<a:theme xmlns:a="http://schemas.openxmlformats.org/drawingml/2006/main" name="Forum2016Templat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Forum2016Template.potx</Template>
  <TotalTime>156</TotalTime>
  <Words>201</Words>
  <Application>Microsoft Macintosh PowerPoint</Application>
  <PresentationFormat>Présentation à l'écran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Forum2016Template</vt:lpstr>
      <vt:lpstr>Regards croisés sur la coopération Franco-coréenne</vt:lpstr>
      <vt:lpstr>Allocutions d’ouverture</vt:lpstr>
      <vt:lpstr>Allocutions d’ouverture</vt:lpstr>
      <vt:lpstr>Connaissances administratives et organisationnelles pour travailler en coopération internationale avec la Corée </vt:lpstr>
      <vt:lpstr> Témoignages de coopérations  présentes …</vt:lpstr>
      <vt:lpstr>Témoignages de coopérations …. d’avenir</vt:lpstr>
      <vt:lpstr>Présentation-inauguration  du Groupe-pays de Cités Unies France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KATARINA</dc:creator>
  <cp:lastModifiedBy>cuf</cp:lastModifiedBy>
  <cp:revision>17</cp:revision>
  <dcterms:created xsi:type="dcterms:W3CDTF">2013-06-04T09:29:08Z</dcterms:created>
  <dcterms:modified xsi:type="dcterms:W3CDTF">2016-06-29T14:09:45Z</dcterms:modified>
</cp:coreProperties>
</file>